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50" r:id="rId5"/>
    <p:sldId id="1143" r:id="rId6"/>
    <p:sldId id="1151" r:id="rId7"/>
    <p:sldId id="1144" r:id="rId8"/>
    <p:sldId id="1145" r:id="rId9"/>
    <p:sldId id="1146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主要介绍了中国神话中的三种与蛇相关的神秘生物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白蛇、修蛇和化蛇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分别介绍了它们的传说和特点。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928" y="2925304"/>
            <a:ext cx="1651000" cy="4032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5" y="1204729"/>
            <a:ext cx="11485848" cy="1504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mysterious animal, the snake is a common figure in Chinese myths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of the following creations are you familiar with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396822"/>
              </p:ext>
            </p:extLst>
          </p:nvPr>
        </p:nvGraphicFramePr>
        <p:xfrm>
          <a:off x="557349" y="1988840"/>
          <a:ext cx="11075714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1075714">
                  <a:extLst>
                    <a:ext uri="{9D8B030D-6E8A-4147-A177-3AD203B41FA5}">
                      <a16:colId xmlns:a16="http://schemas.microsoft.com/office/drawing/2014/main" val="2788948930"/>
                    </a:ext>
                  </a:extLst>
                </a:gridCol>
              </a:tblGrid>
              <a:tr h="226298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White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Snake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different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versions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White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story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most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popular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thousands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Taoist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training,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white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spirit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became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beautiful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woman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form,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Lady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White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Xian,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scholar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quickly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married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1155" marR="211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01053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377839"/>
              </p:ext>
            </p:extLst>
          </p:nvPr>
        </p:nvGraphicFramePr>
        <p:xfrm>
          <a:off x="505097" y="1196752"/>
          <a:ext cx="11180218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1180218">
                  <a:extLst>
                    <a:ext uri="{9D8B030D-6E8A-4147-A177-3AD203B41FA5}">
                      <a16:colId xmlns:a16="http://schemas.microsoft.com/office/drawing/2014/main" val="2788948930"/>
                    </a:ext>
                  </a:extLst>
                </a:gridCol>
              </a:tblGrid>
              <a:tr h="226298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During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Dragon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Festival,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Lady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White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tricked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drinking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realgar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雄黄酒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caused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true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form,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frightened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death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Filled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sadness,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Lady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White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magic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herb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仙草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tried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husband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back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Fahai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believed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humans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monsters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should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never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together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separated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couple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away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effort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husband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back,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Lady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White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flooded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mountains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Finally,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Fahai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locked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up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Leifeng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Tower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West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1155" marR="211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01053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528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9105691"/>
              </p:ext>
            </p:extLst>
          </p:nvPr>
        </p:nvGraphicFramePr>
        <p:xfrm>
          <a:off x="530836" y="980728"/>
          <a:ext cx="11180218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1180218">
                  <a:extLst>
                    <a:ext uri="{9D8B030D-6E8A-4147-A177-3AD203B41FA5}">
                      <a16:colId xmlns:a16="http://schemas.microsoft.com/office/drawing/2014/main" val="2184855239"/>
                    </a:ext>
                  </a:extLst>
                </a:gridCol>
              </a:tblGrid>
              <a:tr h="226298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Xiushe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know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saying,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never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satisfied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trying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swallow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elephant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story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Xiushe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Xiushe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large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hundreds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meters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length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According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Shanhaijing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Xiushe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once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swallowed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elephant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three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bones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</a:txBody>
                  <a:tcPr marL="21155" marR="211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69172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303746"/>
              </p:ext>
            </p:extLst>
          </p:nvPr>
        </p:nvGraphicFramePr>
        <p:xfrm>
          <a:off x="530836" y="980728"/>
          <a:ext cx="11180218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1180218">
                  <a:extLst>
                    <a:ext uri="{9D8B030D-6E8A-4147-A177-3AD203B41FA5}">
                      <a16:colId xmlns:a16="http://schemas.microsoft.com/office/drawing/2014/main" val="2184855239"/>
                    </a:ext>
                  </a:extLst>
                </a:gridCol>
              </a:tblGrid>
              <a:tr h="226298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Huashe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Huashe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face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body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jackal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豺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tail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moves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cries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woman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baby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rarely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noise,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flood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follows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story,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farmer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Wei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Kingdom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followed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sound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baby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crying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found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snake-shaped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monster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Three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later,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850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nearby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villages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flooded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Yellow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River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1155" marR="211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69172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678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Lady White Snake feel when she learned about Xu’s death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59313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Heartbroken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Frightened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59313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Angry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7116" y="8207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34566" y="24208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“Filled with great sadness, Lady White Snake stole a magic herb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仙草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tried to bring her husband back to life.”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白蛇得知许仙死亡后感到极度伤心。故选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statements is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Xiushe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sounds like a woman or a baby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White Snake is hundreds of meters long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eating large animals like elephants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Huashe’s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noise means the arrival of a flood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4533" y="8207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4508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“Huashe”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rarely makes noise, but when it does, a great flood follows.”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化蛇的叫声预示洪水来临。故选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passage mainly talk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types of snakes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Snakes in Chinese myths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Mysterious animals in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Powerful snakes in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82394" y="901290"/>
            <a:ext cx="3220538" cy="42940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92060" y="82943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主旨大意题。通读全文并根据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a mysterious animal, the snake is a common figure in Chinese myths.”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全文围绕中国神话中的蛇形象展开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分别介绍了白蛇、修蛇和化蛇的故事。即文章主要介绍了中国神话中的蛇。故选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223</Words>
  <Application>Microsoft Office PowerPoint</Application>
  <PresentationFormat>自定义</PresentationFormat>
  <Paragraphs>34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450</cp:revision>
  <dcterms:created xsi:type="dcterms:W3CDTF">2020-11-06T05:24:00Z</dcterms:created>
  <dcterms:modified xsi:type="dcterms:W3CDTF">2025-09-17T16:16:20Z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